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1" r:id="rId4"/>
    <p:sldId id="262" r:id="rId5"/>
    <p:sldId id="271" r:id="rId6"/>
    <p:sldId id="272" r:id="rId7"/>
    <p:sldId id="266" r:id="rId8"/>
    <p:sldId id="265" r:id="rId9"/>
    <p:sldId id="279" r:id="rId10"/>
    <p:sldId id="280" r:id="rId11"/>
    <p:sldId id="273" r:id="rId12"/>
    <p:sldId id="274" r:id="rId13"/>
    <p:sldId id="267" r:id="rId14"/>
    <p:sldId id="268" r:id="rId15"/>
    <p:sldId id="275" r:id="rId16"/>
    <p:sldId id="277" r:id="rId17"/>
    <p:sldId id="276" r:id="rId18"/>
    <p:sldId id="278" r:id="rId19"/>
    <p:sldId id="269" r:id="rId20"/>
    <p:sldId id="270" r:id="rId21"/>
    <p:sldId id="264" r:id="rId22"/>
  </p:sldIdLst>
  <p:sldSz cx="18288000" cy="10287000"/>
  <p:notesSz cx="10287000" cy="18288000"/>
  <p:embeddedFontLst>
    <p:embeddedFont>
      <p:font typeface="배달의민족 도현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008" autoAdjust="0"/>
  </p:normalViewPr>
  <p:slideViewPr>
    <p:cSldViewPr>
      <p:cViewPr>
        <p:scale>
          <a:sx n="50" d="100"/>
          <a:sy n="50" d="100"/>
        </p:scale>
        <p:origin x="2540" y="19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FAAD-5C38-49C9-BC9B-D1AB89218E30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7F7B-8F3A-4E57-9157-FC173DAA8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1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인트로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방법론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결과물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마무리</a:t>
            </a: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이 적당할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1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6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유관순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구현된 </a:t>
            </a:r>
            <a:r>
              <a:rPr lang="en-US" altLang="ko-KR" dirty="0"/>
              <a:t>3D </a:t>
            </a:r>
            <a:r>
              <a:rPr lang="ko-KR" altLang="en-US" dirty="0"/>
              <a:t>움짤 넣을 수 있으면 넣을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1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추가할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7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</a:t>
            </a:r>
            <a:r>
              <a:rPr lang="ko-KR" altLang="en-US"/>
              <a:t>추가할</a:t>
            </a:r>
            <a:r>
              <a:rPr lang="en-US" altLang="ko-KR"/>
              <a:t> </a:t>
            </a:r>
            <a:r>
              <a:rPr lang="ko-KR" altLang="en-US" smtClean="0"/>
              <a:t>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8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파트별</a:t>
            </a:r>
            <a:r>
              <a:rPr lang="en-US" altLang="ko-KR" dirty="0"/>
              <a:t>(diffusion, distillation) </a:t>
            </a:r>
            <a:r>
              <a:rPr lang="ko-KR" altLang="en-US" dirty="0"/>
              <a:t>간단히 설명할 슬라이드 추가할</a:t>
            </a:r>
            <a:r>
              <a:rPr lang="en-US" altLang="ko-KR" dirty="0"/>
              <a:t> </a:t>
            </a:r>
            <a:r>
              <a:rPr lang="ko-KR" altLang="en-US" dirty="0"/>
              <a:t>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7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3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4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2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7F7B-8F3A-4E57-9157-FC173DAA85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50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7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1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2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5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6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7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39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38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2F0160-294C-FB26-AAC9-17E413D2DA91}"/>
              </a:ext>
            </a:extLst>
          </p:cNvPr>
          <p:cNvSpPr txBox="1"/>
          <p:nvPr/>
        </p:nvSpPr>
        <p:spPr>
          <a:xfrm>
            <a:off x="1096650" y="3993066"/>
            <a:ext cx="10373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to 3D</a:t>
            </a: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생성모델</a:t>
            </a:r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endParaRPr lang="en-US" altLang="ko-KR" sz="5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이용한 독립운동가 사진 입체화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7C909E-510E-5810-A213-9B5A430E2950}"/>
              </a:ext>
            </a:extLst>
          </p:cNvPr>
          <p:cNvSpPr txBox="1"/>
          <p:nvPr/>
        </p:nvSpPr>
        <p:spPr>
          <a:xfrm>
            <a:off x="1197700" y="6697475"/>
            <a:ext cx="809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Geukrak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Quizshow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(CV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 |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권민석 이건영 김지원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xmlns="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52B3DB2-49AE-E539-EF45-A2ADF9F9032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8000"/>
          </a:blip>
          <a:stretch>
            <a:fillRect/>
          </a:stretch>
        </p:blipFill>
        <p:spPr>
          <a:xfrm>
            <a:off x="2166141" y="4556760"/>
            <a:ext cx="13740275" cy="4648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2433009-1C71-CDF1-0CFD-958888FD49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06200" y="4754665"/>
            <a:ext cx="4510450" cy="452441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17DF4661-3879-0593-497E-9554A7A81C9C}"/>
              </a:ext>
            </a:extLst>
          </p:cNvPr>
          <p:cNvCxnSpPr>
            <a:cxnSpLocks/>
            <a:stCxn id="7" idx="1"/>
            <a:endCxn id="16" idx="3"/>
          </p:cNvCxnSpPr>
          <p:nvPr/>
        </p:nvCxnSpPr>
        <p:spPr>
          <a:xfrm rot="10800000" flipV="1">
            <a:off x="10091554" y="7016873"/>
            <a:ext cx="1414647" cy="702316"/>
          </a:xfrm>
          <a:prstGeom prst="bentConnector3">
            <a:avLst>
              <a:gd name="adj1" fmla="val 50000"/>
            </a:avLst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A9D81F-31AB-E02D-58A9-012887429F09}"/>
              </a:ext>
            </a:extLst>
          </p:cNvPr>
          <p:cNvSpPr/>
          <p:nvPr/>
        </p:nvSpPr>
        <p:spPr>
          <a:xfrm>
            <a:off x="3546279" y="6773240"/>
            <a:ext cx="6545274" cy="1891897"/>
          </a:xfrm>
          <a:prstGeom prst="rect">
            <a:avLst/>
          </a:prstGeom>
          <a:solidFill>
            <a:srgbClr val="D3D3D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049016-9A10-0AED-1E52-C83B73098B59}"/>
              </a:ext>
            </a:extLst>
          </p:cNvPr>
          <p:cNvSpPr txBox="1"/>
          <p:nvPr/>
        </p:nvSpPr>
        <p:spPr>
          <a:xfrm>
            <a:off x="3503995" y="6705358"/>
            <a:ext cx="663895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diffusion</a:t>
            </a:r>
            <a:r>
              <a:rPr lang="ko-KR" altLang="en-US" sz="28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prior</a:t>
            </a:r>
            <a:r>
              <a:rPr lang="ko-KR" altLang="en-US" sz="28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활용해 최적화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Pretrained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stable diffusion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45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xmlns="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독립운동가의 얼굴 특징을 정밀하게 학습할 필요가 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사전학습된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</a:t>
            </a:r>
            <a:r>
              <a:rPr lang="en-US" altLang="ko-KR" sz="2800" dirty="0" err="1" smtClean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Dreambooth</a:t>
            </a: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사진으로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detail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구성 가능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AF4E9C6-B989-887D-6F2D-28311A3AF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0942" y="6751550"/>
            <a:ext cx="7277515" cy="192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얼굴 사진 보내면 40만원…수상한 알바의 정체 | 한국경제">
            <a:extLst>
              <a:ext uri="{FF2B5EF4-FFF2-40B4-BE49-F238E27FC236}">
                <a16:creationId xmlns:a16="http://schemas.microsoft.com/office/drawing/2014/main" xmlns="" id="{4BAC4036-508F-D5E0-B6F4-A81460C3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08" y="6024944"/>
            <a:ext cx="60007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08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50176" y="6959216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xmlns="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10A62C-AFB0-C7BD-E904-A3938DA3CDA3}"/>
              </a:ext>
            </a:extLst>
          </p:cNvPr>
          <p:cNvSpPr txBox="1"/>
          <p:nvPr/>
        </p:nvSpPr>
        <p:spPr>
          <a:xfrm>
            <a:off x="2294656" y="3946498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인물의 다각도 사진 필요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xmlns="" id="{DED9F7AF-74D8-89E8-D0FA-40BE678D2D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077769"/>
            <a:ext cx="3379969" cy="3379969"/>
          </a:xfrm>
          <a:prstGeom prst="rect">
            <a:avLst/>
          </a:prstGeom>
        </p:spPr>
      </p:pic>
      <p:pic>
        <p:nvPicPr>
          <p:cNvPr id="23" name="그림 22" descr="인간의 얼굴, 인물사진, 의류, 안경이(가) 표시된 사진&#10;&#10;자동 생성된 설명">
            <a:extLst>
              <a:ext uri="{FF2B5EF4-FFF2-40B4-BE49-F238E27FC236}">
                <a16:creationId xmlns:a16="http://schemas.microsoft.com/office/drawing/2014/main" xmlns="" id="{0E6ED808-9515-A9EF-3380-B9B59DA342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070327"/>
            <a:ext cx="3366060" cy="3366060"/>
          </a:xfrm>
          <a:prstGeom prst="rect">
            <a:avLst/>
          </a:prstGeom>
        </p:spPr>
      </p:pic>
      <p:pic>
        <p:nvPicPr>
          <p:cNvPr id="28" name="그림 27" descr="인간의 얼굴, 인물사진, 사람, 의류이(가) 표시된 사진&#10;&#10;자동 생성된 설명">
            <a:extLst>
              <a:ext uri="{FF2B5EF4-FFF2-40B4-BE49-F238E27FC236}">
                <a16:creationId xmlns:a16="http://schemas.microsoft.com/office/drawing/2014/main" xmlns="" id="{C8B9512F-A9BF-2D3C-52B7-2F008A9B88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070327"/>
            <a:ext cx="3366060" cy="3366060"/>
          </a:xfrm>
          <a:prstGeom prst="rect">
            <a:avLst/>
          </a:prstGeom>
        </p:spPr>
      </p:pic>
      <p:pic>
        <p:nvPicPr>
          <p:cNvPr id="30" name="그림 29" descr="인간의 얼굴, 사람, 의류, 슈트이(가) 표시된 사진&#10;&#10;자동 생성된 설명">
            <a:extLst>
              <a:ext uri="{FF2B5EF4-FFF2-40B4-BE49-F238E27FC236}">
                <a16:creationId xmlns:a16="http://schemas.microsoft.com/office/drawing/2014/main" xmlns="" id="{69927C96-8323-5156-600A-F3EF124E0A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5070327"/>
            <a:ext cx="3387411" cy="338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DB1379-CADC-083E-6B40-4C7B789E7AC6}"/>
              </a:ext>
            </a:extLst>
          </p:cNvPr>
          <p:cNvSpPr txBox="1"/>
          <p:nvPr/>
        </p:nvSpPr>
        <p:spPr>
          <a:xfrm>
            <a:off x="2989388" y="8492921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안창호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4D9A1D-8687-E075-98CC-AB56E4ED8690}"/>
              </a:ext>
            </a:extLst>
          </p:cNvPr>
          <p:cNvSpPr txBox="1"/>
          <p:nvPr/>
        </p:nvSpPr>
        <p:spPr>
          <a:xfrm>
            <a:off x="10219455" y="8488355"/>
            <a:ext cx="5172944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한용운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3766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xmlns="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xmlns="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xmlns="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xmlns="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xmlns="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xmlns="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데이터셋</a:t>
            </a:r>
          </a:p>
        </p:txBody>
      </p:sp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xmlns="" id="{9FC98945-83BE-0944-4577-69B65F72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57" y="5373777"/>
            <a:ext cx="11201400" cy="459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A129FC-0669-0EF1-EAD2-E1A8438730DD}"/>
              </a:ext>
            </a:extLst>
          </p:cNvPr>
          <p:cNvSpPr txBox="1"/>
          <p:nvPr/>
        </p:nvSpPr>
        <p:spPr>
          <a:xfrm>
            <a:off x="2303137" y="3565250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가능한 독립운동가 이미지 중 가장 다각도 사진이 많은 안창호 선생님의 이미지셋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512x512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사이즈로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파인튜닝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7D9380BB-C193-04D8-DB5D-68843E2D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1556" y="567449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FD2BD425-5742-0F95-657D-40D3A6D5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3874" y="567690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080FE3F0-12F6-C2E1-0CBC-9EDA799C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5629" y="5674490"/>
            <a:ext cx="3964810" cy="39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Reconstructions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다각도 이미지 재생성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2281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hair"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9709D510-843B-D25B-2C76-9714150C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03" y="4641460"/>
            <a:ext cx="9251721" cy="52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56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full hair"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BDAB232-7356-21D6-9D4F-DBD191FE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24" y="472591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37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Experiments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73A09F-918F-011D-130B-0F4C72AB60BC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76B5FF-9170-32B7-E0D4-77E71E0AC2A6}"/>
              </a:ext>
            </a:extLst>
          </p:cNvPr>
          <p:cNvSpPr txBox="1"/>
          <p:nvPr/>
        </p:nvSpPr>
        <p:spPr>
          <a:xfrm>
            <a:off x="2303137" y="3565250"/>
            <a:ext cx="1309774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Caption : "A DSLR photo of [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Changho_An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]'s head with hair in color"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C00634B8-E0E7-EEC4-8722-B8F2F28D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57" y="4725912"/>
            <a:ext cx="8991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0376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xmlns="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xmlns="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xmlns="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xmlns="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xmlns="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xmlns="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67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6279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CF7C828-E8EF-5945-C27B-D8794BDEDC85}"/>
              </a:ext>
            </a:extLst>
          </p:cNvPr>
          <p:cNvSpPr txBox="1"/>
          <p:nvPr/>
        </p:nvSpPr>
        <p:spPr>
          <a:xfrm>
            <a:off x="1201772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Introduction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17CB5C4-6305-36E0-089F-21A48E068C9C}"/>
              </a:ext>
            </a:extLst>
          </p:cNvPr>
          <p:cNvSpPr txBox="1"/>
          <p:nvPr/>
        </p:nvSpPr>
        <p:spPr>
          <a:xfrm>
            <a:off x="1189634" y="7741503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이유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논문 소개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xmlns="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xmlns="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9B35AEA-1C8B-31D0-D583-5505F874D9AF}"/>
              </a:ext>
            </a:extLst>
          </p:cNvPr>
          <p:cNvSpPr txBox="1"/>
          <p:nvPr/>
        </p:nvSpPr>
        <p:spPr>
          <a:xfrm>
            <a:off x="5410947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Methodology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2B2AC48-9C99-83E8-A554-274FA7B04A3C}"/>
              </a:ext>
            </a:extLst>
          </p:cNvPr>
          <p:cNvSpPr txBox="1"/>
          <p:nvPr/>
        </p:nvSpPr>
        <p:spPr>
          <a:xfrm>
            <a:off x="5398809" y="7769379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파이프라인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xmlns="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xmlns="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89B6E6D-8655-BE87-BC47-EE79C146BDB0}"/>
              </a:ext>
            </a:extLst>
          </p:cNvPr>
          <p:cNvSpPr txBox="1"/>
          <p:nvPr/>
        </p:nvSpPr>
        <p:spPr>
          <a:xfrm>
            <a:off x="9968409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Experiments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C570F75-3461-07DA-B72C-E5135284EA49}"/>
              </a:ext>
            </a:extLst>
          </p:cNvPr>
          <p:cNvSpPr txBox="1"/>
          <p:nvPr/>
        </p:nvSpPr>
        <p:spPr>
          <a:xfrm>
            <a:off x="9956271" y="7784612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결과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xmlns="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xmlns="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ECA5901-7BCB-A805-F552-DB1924DB318B}"/>
              </a:ext>
            </a:extLst>
          </p:cNvPr>
          <p:cNvSpPr txBox="1"/>
          <p:nvPr/>
        </p:nvSpPr>
        <p:spPr>
          <a:xfrm>
            <a:off x="14231255" y="6706969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Conclusions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xmlns="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xmlns="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1791CA-E7AD-810C-E7CE-568CCF7F684F}"/>
              </a:ext>
            </a:extLst>
          </p:cNvPr>
          <p:cNvSpPr txBox="1"/>
          <p:nvPr/>
        </p:nvSpPr>
        <p:spPr>
          <a:xfrm>
            <a:off x="14231254" y="7784271"/>
            <a:ext cx="337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Conclusions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AE091F-F4FD-CBDA-3B3B-CE5FDA9BA9DF}"/>
              </a:ext>
            </a:extLst>
          </p:cNvPr>
          <p:cNvSpPr txBox="1"/>
          <p:nvPr/>
        </p:nvSpPr>
        <p:spPr>
          <a:xfrm>
            <a:off x="2269257" y="2670310"/>
            <a:ext cx="1280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현존하지 않은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인물을 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입체적으로 구현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 </a:t>
            </a:r>
            <a:r>
              <a:rPr lang="ko-KR" altLang="en-US" sz="28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있음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 </a:t>
            </a:r>
            <a:r>
              <a:rPr lang="ko-KR" altLang="en-US" sz="28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직접 하지 않고 사진만 가지고 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제작 가능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인물의 세부적인 특징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얼굴형 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학습하여 생성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07E2B0-DF51-01B8-DDCE-11286BEED496}"/>
              </a:ext>
            </a:extLst>
          </p:cNvPr>
          <p:cNvSpPr txBox="1"/>
          <p:nvPr/>
        </p:nvSpPr>
        <p:spPr>
          <a:xfrm>
            <a:off x="2294657" y="6300642"/>
            <a:ext cx="1280160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한계점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인물의 </a:t>
            </a:r>
            <a:r>
              <a:rPr lang="ko-KR" altLang="en-US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각도의 이미지가 필요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하다는 한계점이 존재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경계가 제한되지 않는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입체물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이미지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구현에 어려움을 겪음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0066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이유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입체적인 형태를 확인하기 어려운 대상  →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인물 이미지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복원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목표를 가지고 역사적 의의가 깊은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독립운동가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사진을 입체화 하고자 함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 descr="펄럭이는 대한민국의 아름다운 국기 | 프리미엄 사진">
            <a:extLst>
              <a:ext uri="{FF2B5EF4-FFF2-40B4-BE49-F238E27FC236}">
                <a16:creationId xmlns:a16="http://schemas.microsoft.com/office/drawing/2014/main" xmlns="" id="{5D0FD14A-615E-10AB-E3C7-4F0B6683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98" y="6016300"/>
            <a:ext cx="59626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xmlns="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사람, 의류, 인간의 얼굴, 인물사진이(가) 표시된 사진&#10;&#10;자동 생성된 설명">
            <a:extLst>
              <a:ext uri="{FF2B5EF4-FFF2-40B4-BE49-F238E27FC236}">
                <a16:creationId xmlns:a16="http://schemas.microsoft.com/office/drawing/2014/main" xmlns="" id="{7B237E32-5973-8717-432E-5A1B72B06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23" y="5804896"/>
            <a:ext cx="3434301" cy="41470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논문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(2022.09.29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투고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xmlns="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67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6048BA-6764-ECF8-5A0A-4DBCC4BE49A1}"/>
              </a:ext>
            </a:extLst>
          </p:cNvPr>
          <p:cNvSpPr txBox="1"/>
          <p:nvPr/>
        </p:nvSpPr>
        <p:spPr>
          <a:xfrm>
            <a:off x="2269257" y="2670310"/>
            <a:ext cx="12801600" cy="194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논문 소개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2022.09.29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투고된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Diffusion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3D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 모델을 다룬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paper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xmlns="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xmlns="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AutoShape 10" descr="安重根">
            <a:extLst>
              <a:ext uri="{FF2B5EF4-FFF2-40B4-BE49-F238E27FC236}">
                <a16:creationId xmlns:a16="http://schemas.microsoft.com/office/drawing/2014/main" xmlns="" id="{B2BD55E7-9FE1-CC5D-E63A-06823E2FC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4B6F2D-19FF-75DA-5DE1-7600C3FE16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2497" y="5216683"/>
            <a:ext cx="13043006" cy="399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31B1E9F-12AB-CE45-9FC0-0A14BAAE53BA}"/>
              </a:ext>
            </a:extLst>
          </p:cNvPr>
          <p:cNvSpPr/>
          <p:nvPr/>
        </p:nvSpPr>
        <p:spPr>
          <a:xfrm>
            <a:off x="2057400" y="2781300"/>
            <a:ext cx="14249400" cy="719962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56" y="4890458"/>
            <a:ext cx="2880000" cy="28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08" y="4890458"/>
            <a:ext cx="2880000" cy="28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444" y="4911896"/>
            <a:ext cx="2880000" cy="28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256" y="4901251"/>
            <a:ext cx="2880000" cy="288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D049016-9A10-0AED-1E52-C83B73098B59}"/>
              </a:ext>
            </a:extLst>
          </p:cNvPr>
          <p:cNvSpPr txBox="1"/>
          <p:nvPr/>
        </p:nvSpPr>
        <p:spPr>
          <a:xfrm>
            <a:off x="3563526" y="7630422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burger”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D049016-9A10-0AED-1E52-C83B73098B59}"/>
              </a:ext>
            </a:extLst>
          </p:cNvPr>
          <p:cNvSpPr txBox="1"/>
          <p:nvPr/>
        </p:nvSpPr>
        <p:spPr>
          <a:xfrm>
            <a:off x="6528509" y="7630421"/>
            <a:ext cx="20923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squirrel”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D049016-9A10-0AED-1E52-C83B73098B59}"/>
              </a:ext>
            </a:extLst>
          </p:cNvPr>
          <p:cNvSpPr txBox="1"/>
          <p:nvPr/>
        </p:nvSpPr>
        <p:spPr>
          <a:xfrm>
            <a:off x="9666897" y="7630421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bust”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D049016-9A10-0AED-1E52-C83B73098B59}"/>
              </a:ext>
            </a:extLst>
          </p:cNvPr>
          <p:cNvSpPr txBox="1"/>
          <p:nvPr/>
        </p:nvSpPr>
        <p:spPr>
          <a:xfrm>
            <a:off x="12690702" y="7630421"/>
            <a:ext cx="18300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 head”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27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xmlns="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xmlns="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xmlns="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xmlns="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xmlns="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xmlns="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xmlns="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9C2EFCD-728B-0869-5EF7-5F35B04B19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6141" y="4533491"/>
            <a:ext cx="13740275" cy="464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995CC9-FFC8-734E-D9D4-9DCB46F46C6D}"/>
              </a:ext>
            </a:extLst>
          </p:cNvPr>
          <p:cNvSpPr txBox="1"/>
          <p:nvPr/>
        </p:nvSpPr>
        <p:spPr>
          <a:xfrm>
            <a:off x="12542060" y="3443167"/>
            <a:ext cx="2254973" cy="8381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: Text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ED5EE73-5F6D-E744-68C5-D2D54BC7D097}"/>
              </a:ext>
            </a:extLst>
          </p:cNvPr>
          <p:cNvSpPr/>
          <p:nvPr/>
        </p:nvSpPr>
        <p:spPr>
          <a:xfrm>
            <a:off x="12595786" y="3510984"/>
            <a:ext cx="2195969" cy="899619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8FEFC47-C199-A4A2-68FE-1AE6EE019D73}"/>
              </a:ext>
            </a:extLst>
          </p:cNvPr>
          <p:cNvSpPr/>
          <p:nvPr/>
        </p:nvSpPr>
        <p:spPr>
          <a:xfrm>
            <a:off x="2683355" y="9044481"/>
            <a:ext cx="3581400" cy="899619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B35F8F3-5CA9-DC77-9827-3FC252D0FF9B}"/>
              </a:ext>
            </a:extLst>
          </p:cNvPr>
          <p:cNvSpPr txBox="1"/>
          <p:nvPr/>
        </p:nvSpPr>
        <p:spPr>
          <a:xfrm>
            <a:off x="2642176" y="8933850"/>
            <a:ext cx="3663757" cy="8381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Output : 3D 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8FEFC47-C199-A4A2-68FE-1AE6EE019D73}"/>
              </a:ext>
            </a:extLst>
          </p:cNvPr>
          <p:cNvSpPr/>
          <p:nvPr/>
        </p:nvSpPr>
        <p:spPr>
          <a:xfrm>
            <a:off x="7274191" y="3947536"/>
            <a:ext cx="3740721" cy="670137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B35F8F3-5CA9-DC77-9827-3FC252D0FF9B}"/>
              </a:ext>
            </a:extLst>
          </p:cNvPr>
          <p:cNvSpPr txBox="1"/>
          <p:nvPr/>
        </p:nvSpPr>
        <p:spPr>
          <a:xfrm>
            <a:off x="7309876" y="3787405"/>
            <a:ext cx="36693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Intermediary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2D image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xmlns="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xmlns="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xmlns="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xmlns="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xmlns="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xmlns="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xmlns="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xmlns="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xmlns="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xmlns="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xmlns="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xmlns="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xmlns="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xmlns="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xmlns="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xmlns="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xmlns="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xmlns="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xmlns="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Methodology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xmlns="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778D1D-488D-6877-A003-28E11F571813}"/>
              </a:ext>
            </a:extLst>
          </p:cNvPr>
          <p:cNvSpPr txBox="1"/>
          <p:nvPr/>
        </p:nvSpPr>
        <p:spPr>
          <a:xfrm>
            <a:off x="2269257" y="2670310"/>
            <a:ext cx="12801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파이프라인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9C2EFCD-728B-0869-5EF7-5F35B04B192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8000"/>
          </a:blip>
          <a:stretch>
            <a:fillRect/>
          </a:stretch>
        </p:blipFill>
        <p:spPr>
          <a:xfrm>
            <a:off x="2166141" y="4562868"/>
            <a:ext cx="13740275" cy="4648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8E6EFB7-56DA-85A0-4892-B9173F74C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1108" y="6429375"/>
            <a:ext cx="8896017" cy="2606740"/>
          </a:xfrm>
          <a:prstGeom prst="rect">
            <a:avLst/>
          </a:prstGeom>
          <a:ln w="63500">
            <a:solidFill>
              <a:srgbClr val="FFC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E677C8A-7385-2AF4-5596-9F86A9093A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8856" y="2940876"/>
            <a:ext cx="4922946" cy="4449287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A31CFE0F-1166-0254-36E4-033941C3A01B}"/>
              </a:ext>
            </a:extLst>
          </p:cNvPr>
          <p:cNvCxnSpPr>
            <a:stCxn id="7" idx="0"/>
            <a:endCxn id="14" idx="1"/>
          </p:cNvCxnSpPr>
          <p:nvPr/>
        </p:nvCxnSpPr>
        <p:spPr>
          <a:xfrm rot="5400000" flipH="1" flipV="1">
            <a:off x="8537059" y="3467579"/>
            <a:ext cx="1263855" cy="4659739"/>
          </a:xfrm>
          <a:prstGeom prst="bentConnector2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1456819" y="2585272"/>
            <a:ext cx="3643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Instant-NGP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NeRF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Backbone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711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458</Words>
  <Application>Microsoft Office PowerPoint</Application>
  <PresentationFormat>사용자 지정</PresentationFormat>
  <Paragraphs>104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배달의민족 도현</vt:lpstr>
      <vt:lpstr>Arial</vt:lpstr>
      <vt:lpstr>?? ??</vt:lpstr>
      <vt:lpstr>나눔스퀘어_ac Bold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이건영[ 학부재학 / 바이오의공학부 ]</cp:lastModifiedBy>
  <cp:revision>17</cp:revision>
  <dcterms:created xsi:type="dcterms:W3CDTF">2024-02-10T23:43:54Z</dcterms:created>
  <dcterms:modified xsi:type="dcterms:W3CDTF">2025-02-25T12:22:22Z</dcterms:modified>
</cp:coreProperties>
</file>